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1" r:id="rId7"/>
    <p:sldId id="262" r:id="rId8"/>
    <p:sldId id="263" r:id="rId9"/>
    <p:sldId id="264" r:id="rId10"/>
    <p:sldId id="265"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2C2E250-931F-4955-889B-E5ECC9F58EB5}" type="datetimeFigureOut">
              <a:rPr lang="nl-NL" smtClean="0"/>
              <a:t>19-1-2023</a:t>
            </a:fld>
            <a:endParaRPr lang="nl-NL"/>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nl-NL"/>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5FD6A04B-E331-43D5-8E9E-E64ECB5EB598}" type="slidenum">
              <a:rPr lang="nl-NL" smtClean="0"/>
              <a:t>‹nr.›</a:t>
            </a:fld>
            <a:endParaRPr lang="nl-NL"/>
          </a:p>
        </p:txBody>
      </p:sp>
    </p:spTree>
    <p:extLst>
      <p:ext uri="{BB962C8B-B14F-4D97-AF65-F5344CB8AC3E}">
        <p14:creationId xmlns:p14="http://schemas.microsoft.com/office/powerpoint/2010/main" val="213597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C2E250-931F-4955-889B-E5ECC9F58EB5}" type="datetimeFigureOut">
              <a:rPr lang="nl-NL" smtClean="0"/>
              <a:t>19-1-2023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FD6A04B-E331-43D5-8E9E-E64ECB5EB598}" type="slidenum">
              <a:rPr lang="nl-NL" smtClean="0"/>
              <a:t>‹nr.›</a:t>
            </a:fld>
            <a:endParaRPr lang="nl-NL"/>
          </a:p>
        </p:txBody>
      </p:sp>
    </p:spTree>
    <p:extLst>
      <p:ext uri="{BB962C8B-B14F-4D97-AF65-F5344CB8AC3E}">
        <p14:creationId xmlns:p14="http://schemas.microsoft.com/office/powerpoint/2010/main" val="1268463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2C2E250-931F-4955-889B-E5ECC9F58EB5}" type="datetimeFigureOut">
              <a:rPr lang="nl-NL" smtClean="0"/>
              <a:t>19-1-2023</a:t>
            </a:fld>
            <a:endParaRPr lang="nl-NL"/>
          </a:p>
        </p:txBody>
      </p:sp>
      <p:sp>
        <p:nvSpPr>
          <p:cNvPr id="5" name="Footer Placeholder 4"/>
          <p:cNvSpPr>
            <a:spLocks noGrp="1"/>
          </p:cNvSpPr>
          <p:nvPr>
            <p:ph type="ftr" sz="quarter" idx="11"/>
          </p:nvPr>
        </p:nvSpPr>
        <p:spPr>
          <a:xfrm>
            <a:off x="774923" y="5951811"/>
            <a:ext cx="7896279" cy="365125"/>
          </a:xfrm>
        </p:spPr>
        <p:txBody>
          <a:bodyPr/>
          <a:lstStyle/>
          <a:p>
            <a:endParaRPr lang="nl-NL"/>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5FD6A04B-E331-43D5-8E9E-E64ECB5EB598}" type="slidenum">
              <a:rPr lang="nl-NL" smtClean="0"/>
              <a:t>‹nr.›</a:t>
            </a:fld>
            <a:endParaRPr lang="nl-NL"/>
          </a:p>
        </p:txBody>
      </p:sp>
    </p:spTree>
    <p:extLst>
      <p:ext uri="{BB962C8B-B14F-4D97-AF65-F5344CB8AC3E}">
        <p14:creationId xmlns:p14="http://schemas.microsoft.com/office/powerpoint/2010/main" val="98252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nl-NL"/>
              <a:t>Klik om de stijl te bewerken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C2E250-931F-4955-889B-E5ECC9F58EB5}" type="datetimeFigureOut">
              <a:rPr lang="nl-NL" smtClean="0"/>
              <a:t>19-1-2023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10558300" y="5956137"/>
            <a:ext cx="1052508" cy="365125"/>
          </a:xfrm>
        </p:spPr>
        <p:txBody>
          <a:bodyPr/>
          <a:lstStyle/>
          <a:p>
            <a:fld id="{5FD6A04B-E331-43D5-8E9E-E64ECB5EB598}" type="slidenum">
              <a:rPr lang="nl-NL" smtClean="0"/>
              <a:t>‹nr.›</a:t>
            </a:fld>
            <a:endParaRPr lang="nl-NL"/>
          </a:p>
        </p:txBody>
      </p:sp>
    </p:spTree>
    <p:extLst>
      <p:ext uri="{BB962C8B-B14F-4D97-AF65-F5344CB8AC3E}">
        <p14:creationId xmlns:p14="http://schemas.microsoft.com/office/powerpoint/2010/main" val="407894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nl-NL"/>
              <a:t>Klik om de stijl te bewerken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2C2E250-931F-4955-889B-E5ECC9F58EB5}" type="datetimeFigureOut">
              <a:rPr lang="nl-NL" smtClean="0"/>
              <a:t>19-1-2023</a:t>
            </a:fld>
            <a:endParaRPr lang="nl-NL"/>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FD6A04B-E331-43D5-8E9E-E64ECB5EB598}" type="slidenum">
              <a:rPr lang="nl-NL" smtClean="0"/>
              <a:t>‹nr.›</a:t>
            </a:fld>
            <a:endParaRPr lang="nl-NL"/>
          </a:p>
        </p:txBody>
      </p:sp>
    </p:spTree>
    <p:extLst>
      <p:ext uri="{BB962C8B-B14F-4D97-AF65-F5344CB8AC3E}">
        <p14:creationId xmlns:p14="http://schemas.microsoft.com/office/powerpoint/2010/main" val="104480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nl-NL"/>
              <a:t>Klik om de stijl te bewerken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2C2E250-931F-4955-889B-E5ECC9F58EB5}" type="datetimeFigureOut">
              <a:rPr lang="nl-NL" smtClean="0"/>
              <a:t>19-1-2023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FD6A04B-E331-43D5-8E9E-E64ECB5EB598}" type="slidenum">
              <a:rPr lang="nl-NL" smtClean="0"/>
              <a:t>‹nr.›</a:t>
            </a:fld>
            <a:endParaRPr lang="nl-NL"/>
          </a:p>
        </p:txBody>
      </p:sp>
    </p:spTree>
    <p:extLst>
      <p:ext uri="{BB962C8B-B14F-4D97-AF65-F5344CB8AC3E}">
        <p14:creationId xmlns:p14="http://schemas.microsoft.com/office/powerpoint/2010/main" val="2493856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nl-NL"/>
              <a:t>Klik om de stijl te bewerken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2C2E250-931F-4955-889B-E5ECC9F58EB5}" type="datetimeFigureOut">
              <a:rPr lang="nl-NL" smtClean="0"/>
              <a:t>19-1-2023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FD6A04B-E331-43D5-8E9E-E64ECB5EB598}" type="slidenum">
              <a:rPr lang="nl-NL" smtClean="0"/>
              <a:t>‹nr.›</a:t>
            </a:fld>
            <a:endParaRPr lang="nl-NL"/>
          </a:p>
        </p:txBody>
      </p:sp>
    </p:spTree>
    <p:extLst>
      <p:ext uri="{BB962C8B-B14F-4D97-AF65-F5344CB8AC3E}">
        <p14:creationId xmlns:p14="http://schemas.microsoft.com/office/powerpoint/2010/main" val="175141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62C2E250-931F-4955-889B-E5ECC9F58EB5}" type="datetimeFigureOut">
              <a:rPr lang="nl-NL" smtClean="0"/>
              <a:t>19-1-2023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FD6A04B-E331-43D5-8E9E-E64ECB5EB598}" type="slidenum">
              <a:rPr lang="nl-NL" smtClean="0"/>
              <a:t>‹nr.›</a:t>
            </a:fld>
            <a:endParaRPr lang="nl-NL"/>
          </a:p>
        </p:txBody>
      </p:sp>
    </p:spTree>
    <p:extLst>
      <p:ext uri="{BB962C8B-B14F-4D97-AF65-F5344CB8AC3E}">
        <p14:creationId xmlns:p14="http://schemas.microsoft.com/office/powerpoint/2010/main" val="2528139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2E250-931F-4955-889B-E5ECC9F58EB5}" type="datetimeFigureOut">
              <a:rPr lang="nl-NL" smtClean="0"/>
              <a:t>19-1-2023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FD6A04B-E331-43D5-8E9E-E64ECB5EB598}" type="slidenum">
              <a:rPr lang="nl-NL" smtClean="0"/>
              <a:t>‹nr.›</a:t>
            </a:fld>
            <a:endParaRPr lang="nl-NL"/>
          </a:p>
        </p:txBody>
      </p:sp>
    </p:spTree>
    <p:extLst>
      <p:ext uri="{BB962C8B-B14F-4D97-AF65-F5344CB8AC3E}">
        <p14:creationId xmlns:p14="http://schemas.microsoft.com/office/powerpoint/2010/main" val="1532282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nl-NL"/>
              <a:t>Klik om de stijl te bewerken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2C2E250-931F-4955-889B-E5ECC9F58EB5}" type="datetimeFigureOut">
              <a:rPr lang="nl-NL" smtClean="0"/>
              <a:t>19-1-2023</a:t>
            </a:fld>
            <a:endParaRPr lang="nl-NL"/>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5FD6A04B-E331-43D5-8E9E-E64ECB5EB598}" type="slidenum">
              <a:rPr lang="nl-NL" smtClean="0"/>
              <a:t>‹nr.›</a:t>
            </a:fld>
            <a:endParaRPr lang="nl-NL"/>
          </a:p>
        </p:txBody>
      </p:sp>
    </p:spTree>
    <p:extLst>
      <p:ext uri="{BB962C8B-B14F-4D97-AF65-F5344CB8AC3E}">
        <p14:creationId xmlns:p14="http://schemas.microsoft.com/office/powerpoint/2010/main" val="2702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nl-NL"/>
              <a:t>Klik om de stijl te bewerken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62C2E250-931F-4955-889B-E5ECC9F58EB5}" type="datetimeFigureOut">
              <a:rPr lang="nl-NL" smtClean="0"/>
              <a:t>19-1-2023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FD6A04B-E331-43D5-8E9E-E64ECB5EB598}" type="slidenum">
              <a:rPr lang="nl-NL" smtClean="0"/>
              <a:t>‹nr.›</a:t>
            </a:fld>
            <a:endParaRPr lang="nl-NL"/>
          </a:p>
        </p:txBody>
      </p:sp>
    </p:spTree>
    <p:extLst>
      <p:ext uri="{BB962C8B-B14F-4D97-AF65-F5344CB8AC3E}">
        <p14:creationId xmlns:p14="http://schemas.microsoft.com/office/powerpoint/2010/main" val="3699030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nl-NL"/>
              <a:t>Klik om de stijl te bewerken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2C2E250-931F-4955-889B-E5ECC9F58EB5}" type="datetimeFigureOut">
              <a:rPr lang="nl-NL" smtClean="0"/>
              <a:t>19-1-2023</a:t>
            </a:fld>
            <a:endParaRPr lang="nl-NL"/>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nl-NL"/>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5FD6A04B-E331-43D5-8E9E-E64ECB5EB598}" type="slidenum">
              <a:rPr lang="nl-NL" smtClean="0"/>
              <a:t>‹nr.›</a:t>
            </a:fld>
            <a:endParaRPr lang="nl-NL"/>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24289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APA</a:t>
            </a:r>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duotone>
              <a:schemeClr val="accent1">
                <a:shade val="45000"/>
                <a:satMod val="135000"/>
              </a:schemeClr>
              <a:prstClr val="white"/>
            </a:duotone>
          </a:blip>
          <a:stretch>
            <a:fillRect/>
          </a:stretch>
        </p:blipFill>
        <p:spPr>
          <a:xfrm>
            <a:off x="2875134" y="1434026"/>
            <a:ext cx="3855180" cy="4366768"/>
          </a:xfrm>
          <a:prstGeom prst="rect">
            <a:avLst/>
          </a:prstGeom>
        </p:spPr>
      </p:pic>
    </p:spTree>
    <p:extLst>
      <p:ext uri="{BB962C8B-B14F-4D97-AF65-F5344CB8AC3E}">
        <p14:creationId xmlns:p14="http://schemas.microsoft.com/office/powerpoint/2010/main" val="200027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Stel dat je nieuwe bronnen toe hebt gevoegd, hoe krijg je dit in je overzicht?</a:t>
            </a:r>
          </a:p>
        </p:txBody>
      </p:sp>
      <p:pic>
        <p:nvPicPr>
          <p:cNvPr id="4" name="Tijdelijke aanduiding voor inhoud 3"/>
          <p:cNvPicPr>
            <a:picLocks noGrp="1" noChangeAspect="1"/>
          </p:cNvPicPr>
          <p:nvPr>
            <p:ph idx="1"/>
          </p:nvPr>
        </p:nvPicPr>
        <p:blipFill rotWithShape="1">
          <a:blip r:embed="rId2"/>
          <a:srcRect l="31174" t="20205" r="33986" b="24476"/>
          <a:stretch/>
        </p:blipFill>
        <p:spPr>
          <a:xfrm>
            <a:off x="873210" y="2667961"/>
            <a:ext cx="3822357" cy="3312709"/>
          </a:xfrm>
          <a:prstGeom prst="rect">
            <a:avLst/>
          </a:prstGeom>
        </p:spPr>
      </p:pic>
      <p:sp>
        <p:nvSpPr>
          <p:cNvPr id="5" name="Tekstvak 4"/>
          <p:cNvSpPr txBox="1"/>
          <p:nvPr/>
        </p:nvSpPr>
        <p:spPr>
          <a:xfrm>
            <a:off x="897924" y="1944130"/>
            <a:ext cx="10712883" cy="646331"/>
          </a:xfrm>
          <a:prstGeom prst="rect">
            <a:avLst/>
          </a:prstGeom>
          <a:noFill/>
        </p:spPr>
        <p:txBody>
          <a:bodyPr wrap="square" rtlCol="0">
            <a:spAutoFit/>
          </a:bodyPr>
          <a:lstStyle/>
          <a:p>
            <a:r>
              <a:rPr lang="nl-NL" dirty="0"/>
              <a:t>Dan ga je met de muis op het vlak van bibliografie staan. Je ziet nu bovenin een rood uitroepteken. Als je hierop drukt dan worden je bronnen bijgewerkt.</a:t>
            </a:r>
          </a:p>
        </p:txBody>
      </p:sp>
      <p:pic>
        <p:nvPicPr>
          <p:cNvPr id="6" name="Afbeelding 5"/>
          <p:cNvPicPr>
            <a:picLocks noChangeAspect="1"/>
          </p:cNvPicPr>
          <p:nvPr/>
        </p:nvPicPr>
        <p:blipFill>
          <a:blip r:embed="rId3"/>
          <a:stretch>
            <a:fillRect/>
          </a:stretch>
        </p:blipFill>
        <p:spPr>
          <a:xfrm>
            <a:off x="6614082" y="3542528"/>
            <a:ext cx="4219575" cy="2343150"/>
          </a:xfrm>
          <a:prstGeom prst="rect">
            <a:avLst/>
          </a:prstGeom>
        </p:spPr>
      </p:pic>
    </p:spTree>
    <p:extLst>
      <p:ext uri="{BB962C8B-B14F-4D97-AF65-F5344CB8AC3E}">
        <p14:creationId xmlns:p14="http://schemas.microsoft.com/office/powerpoint/2010/main" val="1687431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822364" y="906161"/>
            <a:ext cx="10209409" cy="5530097"/>
          </a:xfrm>
          <a:prstGeom prst="rect">
            <a:avLst/>
          </a:prstGeom>
        </p:spPr>
      </p:pic>
      <p:sp>
        <p:nvSpPr>
          <p:cNvPr id="5" name="Rechthoek 4"/>
          <p:cNvSpPr/>
          <p:nvPr/>
        </p:nvSpPr>
        <p:spPr>
          <a:xfrm>
            <a:off x="4283676" y="1209056"/>
            <a:ext cx="1112108" cy="1172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1996966" y="1171322"/>
            <a:ext cx="1112108" cy="1172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822364" y="1171322"/>
            <a:ext cx="1112108" cy="1172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84759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kan en maak ik literatuurlijst?</a:t>
            </a:r>
          </a:p>
        </p:txBody>
      </p:sp>
      <p:sp>
        <p:nvSpPr>
          <p:cNvPr id="3" name="Tijdelijke aanduiding voor inhoud 2"/>
          <p:cNvSpPr>
            <a:spLocks noGrp="1"/>
          </p:cNvSpPr>
          <p:nvPr>
            <p:ph idx="1"/>
          </p:nvPr>
        </p:nvSpPr>
        <p:spPr/>
        <p:txBody>
          <a:bodyPr/>
          <a:lstStyle/>
          <a:p>
            <a:r>
              <a:rPr lang="nl-NL" dirty="0"/>
              <a:t>In word</a:t>
            </a:r>
          </a:p>
          <a:p>
            <a:endParaRPr lang="nl-NL" dirty="0"/>
          </a:p>
        </p:txBody>
      </p:sp>
      <p:pic>
        <p:nvPicPr>
          <p:cNvPr id="5" name="Afbeelding 4" descr="Schermopna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113" y="3278406"/>
            <a:ext cx="6020640" cy="1800476"/>
          </a:xfrm>
          <a:prstGeom prst="rect">
            <a:avLst/>
          </a:prstGeom>
        </p:spPr>
      </p:pic>
      <p:sp>
        <p:nvSpPr>
          <p:cNvPr id="6" name="Ovaal 5"/>
          <p:cNvSpPr/>
          <p:nvPr/>
        </p:nvSpPr>
        <p:spPr>
          <a:xfrm>
            <a:off x="6565557" y="3130378"/>
            <a:ext cx="2652584" cy="2413687"/>
          </a:xfrm>
          <a:prstGeom prst="ellipse">
            <a:avLst/>
          </a:prstGeom>
          <a:noFill/>
          <a:ln>
            <a:solidFill>
              <a:schemeClr val="accent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310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Citaat invoegen, nieuwe bron</a:t>
            </a:r>
          </a:p>
        </p:txBody>
      </p:sp>
      <p:pic>
        <p:nvPicPr>
          <p:cNvPr id="5" name="Afbeelding 4" descr="Document1 - Word"/>
          <p:cNvPicPr>
            <a:picLocks noChangeAspect="1"/>
          </p:cNvPicPr>
          <p:nvPr/>
        </p:nvPicPr>
        <p:blipFill rotWithShape="1">
          <a:blip r:embed="rId2">
            <a:extLst>
              <a:ext uri="{28A0092B-C50C-407E-A947-70E740481C1C}">
                <a14:useLocalDpi xmlns:a14="http://schemas.microsoft.com/office/drawing/2010/main" val="0"/>
              </a:ext>
            </a:extLst>
          </a:blip>
          <a:srcRect r="65811" b="82362"/>
          <a:stretch/>
        </p:blipFill>
        <p:spPr>
          <a:xfrm>
            <a:off x="453081" y="2081325"/>
            <a:ext cx="6422514" cy="1807270"/>
          </a:xfrm>
          <a:prstGeom prst="rect">
            <a:avLst/>
          </a:prstGeom>
        </p:spPr>
      </p:pic>
      <p:pic>
        <p:nvPicPr>
          <p:cNvPr id="4" name="Tijdelijke aanduiding voor inhoud 3"/>
          <p:cNvPicPr>
            <a:picLocks noGrp="1" noChangeAspect="1"/>
          </p:cNvPicPr>
          <p:nvPr>
            <p:ph idx="1"/>
          </p:nvPr>
        </p:nvPicPr>
        <p:blipFill>
          <a:blip r:embed="rId3"/>
          <a:stretch>
            <a:fillRect/>
          </a:stretch>
        </p:blipFill>
        <p:spPr>
          <a:xfrm>
            <a:off x="5102826" y="3383770"/>
            <a:ext cx="2628900" cy="504825"/>
          </a:xfrm>
          <a:prstGeom prst="rect">
            <a:avLst/>
          </a:prstGeom>
        </p:spPr>
      </p:pic>
    </p:spTree>
    <p:extLst>
      <p:ext uri="{BB962C8B-B14F-4D97-AF65-F5344CB8AC3E}">
        <p14:creationId xmlns:p14="http://schemas.microsoft.com/office/powerpoint/2010/main" val="2962716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2081470" y="2038447"/>
            <a:ext cx="7172325" cy="3962400"/>
          </a:xfrm>
          <a:prstGeom prst="rect">
            <a:avLst/>
          </a:prstGeom>
        </p:spPr>
      </p:pic>
    </p:spTree>
    <p:extLst>
      <p:ext uri="{BB962C8B-B14F-4D97-AF65-F5344CB8AC3E}">
        <p14:creationId xmlns:p14="http://schemas.microsoft.com/office/powerpoint/2010/main" val="3653101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271850" y="641835"/>
            <a:ext cx="8397059" cy="3869561"/>
          </a:xfrm>
          <a:prstGeom prst="rect">
            <a:avLst/>
          </a:prstGeom>
        </p:spPr>
      </p:pic>
      <p:pic>
        <p:nvPicPr>
          <p:cNvPr id="5" name="Tijdelijke aanduiding voor inhoud 3"/>
          <p:cNvPicPr>
            <a:picLocks noChangeAspect="1"/>
          </p:cNvPicPr>
          <p:nvPr/>
        </p:nvPicPr>
        <p:blipFill rotWithShape="1">
          <a:blip r:embed="rId3"/>
          <a:srcRect l="23010" r="25026" b="51606"/>
          <a:stretch/>
        </p:blipFill>
        <p:spPr>
          <a:xfrm>
            <a:off x="6450227" y="3624364"/>
            <a:ext cx="5305167" cy="2676221"/>
          </a:xfrm>
          <a:prstGeom prst="rect">
            <a:avLst/>
          </a:prstGeom>
        </p:spPr>
      </p:pic>
      <p:sp>
        <p:nvSpPr>
          <p:cNvPr id="6" name="Rechthoek 5"/>
          <p:cNvSpPr/>
          <p:nvPr/>
        </p:nvSpPr>
        <p:spPr>
          <a:xfrm>
            <a:off x="7603524" y="3912973"/>
            <a:ext cx="914400" cy="906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02321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Document1 - Word"/>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2236" r="29803" b="33217"/>
          <a:stretch/>
        </p:blipFill>
        <p:spPr>
          <a:xfrm>
            <a:off x="189471" y="1126407"/>
            <a:ext cx="7430530" cy="5643735"/>
          </a:xfrm>
        </p:spPr>
      </p:pic>
      <p:pic>
        <p:nvPicPr>
          <p:cNvPr id="5" name="Tijdelijke aanduiding voor inhoud 3"/>
          <p:cNvPicPr>
            <a:picLocks noChangeAspect="1"/>
          </p:cNvPicPr>
          <p:nvPr/>
        </p:nvPicPr>
        <p:blipFill rotWithShape="1">
          <a:blip r:embed="rId3"/>
          <a:srcRect l="23010" r="25026" b="51606"/>
          <a:stretch/>
        </p:blipFill>
        <p:spPr>
          <a:xfrm>
            <a:off x="6697362" y="609315"/>
            <a:ext cx="5305167" cy="2676221"/>
          </a:xfrm>
          <a:prstGeom prst="rect">
            <a:avLst/>
          </a:prstGeom>
        </p:spPr>
      </p:pic>
      <p:sp>
        <p:nvSpPr>
          <p:cNvPr id="6" name="Rechthoek 5"/>
          <p:cNvSpPr/>
          <p:nvPr/>
        </p:nvSpPr>
        <p:spPr>
          <a:xfrm>
            <a:off x="7809470" y="889686"/>
            <a:ext cx="980303" cy="1318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643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Je hebt nu gezien hoe een internet bron is ingevoegd in het automatische opmaak programma van word. Je kan en mag zelf op onderzoek gaan met de andere toepassingen van artikelen, boeken etc.</a:t>
            </a:r>
          </a:p>
        </p:txBody>
      </p:sp>
    </p:spTree>
    <p:extLst>
      <p:ext uri="{BB962C8B-B14F-4D97-AF65-F5344CB8AC3E}">
        <p14:creationId xmlns:p14="http://schemas.microsoft.com/office/powerpoint/2010/main" val="923503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voor stap de automatische bibliografie invoegen</a:t>
            </a:r>
          </a:p>
        </p:txBody>
      </p:sp>
      <p:pic>
        <p:nvPicPr>
          <p:cNvPr id="4" name="Tijdelijke aanduiding voor inhoud 3"/>
          <p:cNvPicPr>
            <a:picLocks noGrp="1"/>
          </p:cNvPicPr>
          <p:nvPr>
            <p:ph idx="1"/>
          </p:nvPr>
        </p:nvPicPr>
        <p:blipFill rotWithShape="1">
          <a:blip r:embed="rId2"/>
          <a:srcRect l="21825" t="606" r="50562" b="70921"/>
          <a:stretch/>
        </p:blipFill>
        <p:spPr bwMode="auto">
          <a:xfrm>
            <a:off x="976609" y="2654803"/>
            <a:ext cx="3562901" cy="2219907"/>
          </a:xfrm>
          <a:prstGeom prst="rect">
            <a:avLst/>
          </a:prstGeom>
          <a:ln>
            <a:noFill/>
          </a:ln>
          <a:extLst>
            <a:ext uri="{53640926-AAD7-44D8-BBD7-CCE9431645EC}">
              <a14:shadowObscured xmlns:a14="http://schemas.microsoft.com/office/drawing/2010/main"/>
            </a:ext>
          </a:extLst>
        </p:spPr>
      </p:pic>
      <p:sp>
        <p:nvSpPr>
          <p:cNvPr id="5" name="Tekstvak 4"/>
          <p:cNvSpPr txBox="1"/>
          <p:nvPr/>
        </p:nvSpPr>
        <p:spPr>
          <a:xfrm>
            <a:off x="837027" y="2285471"/>
            <a:ext cx="1049900" cy="369332"/>
          </a:xfrm>
          <a:prstGeom prst="rect">
            <a:avLst/>
          </a:prstGeom>
          <a:noFill/>
        </p:spPr>
        <p:txBody>
          <a:bodyPr wrap="square" rtlCol="0">
            <a:spAutoFit/>
          </a:bodyPr>
          <a:lstStyle/>
          <a:p>
            <a:r>
              <a:rPr lang="nl-NL" dirty="0"/>
              <a:t>Stap 1</a:t>
            </a:r>
          </a:p>
        </p:txBody>
      </p:sp>
      <p:pic>
        <p:nvPicPr>
          <p:cNvPr id="6" name="Afbeelding 5"/>
          <p:cNvPicPr/>
          <p:nvPr/>
        </p:nvPicPr>
        <p:blipFill>
          <a:blip r:embed="rId3"/>
          <a:stretch>
            <a:fillRect/>
          </a:stretch>
        </p:blipFill>
        <p:spPr>
          <a:xfrm>
            <a:off x="5397587" y="3764757"/>
            <a:ext cx="1991755" cy="2288832"/>
          </a:xfrm>
          <a:prstGeom prst="rect">
            <a:avLst/>
          </a:prstGeom>
        </p:spPr>
      </p:pic>
      <p:sp>
        <p:nvSpPr>
          <p:cNvPr id="7" name="Tekstvak 6"/>
          <p:cNvSpPr txBox="1"/>
          <p:nvPr/>
        </p:nvSpPr>
        <p:spPr>
          <a:xfrm>
            <a:off x="5436973" y="2994794"/>
            <a:ext cx="2026508" cy="646331"/>
          </a:xfrm>
          <a:prstGeom prst="rect">
            <a:avLst/>
          </a:prstGeom>
          <a:noFill/>
        </p:spPr>
        <p:txBody>
          <a:bodyPr wrap="square" rtlCol="0">
            <a:spAutoFit/>
          </a:bodyPr>
          <a:lstStyle/>
          <a:p>
            <a:r>
              <a:rPr lang="nl-NL" dirty="0"/>
              <a:t>Stap 2, kies bibliografie</a:t>
            </a:r>
          </a:p>
        </p:txBody>
      </p:sp>
      <p:sp>
        <p:nvSpPr>
          <p:cNvPr id="3" name="Tekstvak 2"/>
          <p:cNvSpPr txBox="1"/>
          <p:nvPr/>
        </p:nvSpPr>
        <p:spPr>
          <a:xfrm>
            <a:off x="8517924" y="3641125"/>
            <a:ext cx="1178011" cy="369332"/>
          </a:xfrm>
          <a:prstGeom prst="rect">
            <a:avLst/>
          </a:prstGeom>
          <a:noFill/>
        </p:spPr>
        <p:txBody>
          <a:bodyPr wrap="square" rtlCol="0">
            <a:spAutoFit/>
          </a:bodyPr>
          <a:lstStyle/>
          <a:p>
            <a:r>
              <a:rPr lang="nl-NL" dirty="0"/>
              <a:t>Stap 3</a:t>
            </a:r>
          </a:p>
        </p:txBody>
      </p:sp>
      <p:pic>
        <p:nvPicPr>
          <p:cNvPr id="10" name="Afbeelding 9"/>
          <p:cNvPicPr>
            <a:picLocks noChangeAspect="1"/>
          </p:cNvPicPr>
          <p:nvPr/>
        </p:nvPicPr>
        <p:blipFill rotWithShape="1">
          <a:blip r:embed="rId4"/>
          <a:srcRect l="33364" t="25398" r="34159" b="29474"/>
          <a:stretch/>
        </p:blipFill>
        <p:spPr>
          <a:xfrm>
            <a:off x="8319754" y="3990401"/>
            <a:ext cx="3620621" cy="2746149"/>
          </a:xfrm>
          <a:prstGeom prst="rect">
            <a:avLst/>
          </a:prstGeom>
        </p:spPr>
      </p:pic>
    </p:spTree>
    <p:extLst>
      <p:ext uri="{BB962C8B-B14F-4D97-AF65-F5344CB8AC3E}">
        <p14:creationId xmlns:p14="http://schemas.microsoft.com/office/powerpoint/2010/main" val="2536011070"/>
      </p:ext>
    </p:extLst>
  </p:cSld>
  <p:clrMapOvr>
    <a:masterClrMapping/>
  </p:clrMapOvr>
</p:sld>
</file>

<file path=ppt/theme/theme1.xml><?xml version="1.0" encoding="utf-8"?>
<a:theme xmlns:a="http://schemas.openxmlformats.org/drawingml/2006/main" name="Dividend">
  <a:themeElements>
    <a:clrScheme name="Diepblauw">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60</TotalTime>
  <Words>115</Words>
  <Application>Microsoft Office PowerPoint</Application>
  <PresentationFormat>Breedbeeld</PresentationFormat>
  <Paragraphs>11</Paragraphs>
  <Slides>10</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10</vt:i4>
      </vt:variant>
    </vt:vector>
  </HeadingPairs>
  <TitlesOfParts>
    <vt:vector size="13" baseType="lpstr">
      <vt:lpstr>Gill Sans MT</vt:lpstr>
      <vt:lpstr>Wingdings 2</vt:lpstr>
      <vt:lpstr>Dividend</vt:lpstr>
      <vt:lpstr>APA</vt:lpstr>
      <vt:lpstr>PowerPoint-presentatie</vt:lpstr>
      <vt:lpstr>Hoe kan en maak ik literatuurlijst?</vt:lpstr>
      <vt:lpstr>Citaat invoegen, nieuwe bron</vt:lpstr>
      <vt:lpstr>PowerPoint-presentatie</vt:lpstr>
      <vt:lpstr>PowerPoint-presentatie</vt:lpstr>
      <vt:lpstr>PowerPoint-presentatie</vt:lpstr>
      <vt:lpstr>PowerPoint-presentatie</vt:lpstr>
      <vt:lpstr>Stap voor stap de automatische bibliografie invoegen</vt:lpstr>
      <vt:lpstr>Stel dat je nieuwe bronnen toe hebt gevoegd, hoe krijg je dit in je overzicht?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dc:title>
  <dc:creator>Lizette Bazen</dc:creator>
  <cp:lastModifiedBy>Chamaira Menig</cp:lastModifiedBy>
  <cp:revision>10</cp:revision>
  <dcterms:created xsi:type="dcterms:W3CDTF">2014-12-06T10:07:58Z</dcterms:created>
  <dcterms:modified xsi:type="dcterms:W3CDTF">2023-01-19T19:59:09Z</dcterms:modified>
</cp:coreProperties>
</file>